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34" d="100"/>
          <a:sy n="134" d="100"/>
        </p:scale>
        <p:origin x="48" y="87"/>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24541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1304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53877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0798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5590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1965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2436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8368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5605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9826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9144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5488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84998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apstone.cse.msu.edu/other-links/syllab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April 17) </a:t>
            </a:r>
            <a:r>
              <a:rPr lang="en-US" dirty="0"/>
              <a:t>and on budget ($0). </a:t>
            </a:r>
          </a:p>
          <a:p>
            <a:pPr lvl="1"/>
            <a:r>
              <a:rPr lang="en-US" dirty="0"/>
              <a:t>The time limit for your presentation </a:t>
            </a:r>
            <a:r>
              <a:rPr lang="en-US"/>
              <a:t>is 12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a:t>
            </a:r>
            <a:r>
              <a:rPr lang="en-US" u="sng" dirty="0"/>
              <a:t>in advance</a:t>
            </a:r>
            <a:r>
              <a:rPr lang="en-US" dirty="0"/>
              <a:t> in the room in which you will presenting with the laptop that your team will be using.</a:t>
            </a:r>
          </a:p>
          <a:p>
            <a:pPr lvl="1"/>
            <a:r>
              <a:rPr lang="en-US" dirty="0"/>
              <a:t>We will meet in “split-hands” meetings</a:t>
            </a:r>
            <a:r>
              <a:rPr lang="en-US"/>
              <a:t>. Luke’s </a:t>
            </a:r>
            <a:r>
              <a:rPr lang="en-US" dirty="0"/>
              <a:t>teams will meet </a:t>
            </a:r>
            <a:r>
              <a:rPr lang="en-US"/>
              <a:t>in 152 Natural Resources, Griffin’s </a:t>
            </a:r>
            <a:r>
              <a:rPr lang="en-US" dirty="0"/>
              <a:t>teams will meet </a:t>
            </a:r>
            <a:r>
              <a:rPr lang="en-US"/>
              <a:t>in 2250 Engineering, and Sam’s </a:t>
            </a:r>
            <a:r>
              <a:rPr lang="en-US" dirty="0"/>
              <a:t>teams will meet </a:t>
            </a:r>
            <a:r>
              <a:rPr lang="en-US"/>
              <a:t>in 158 Natural Resources.</a:t>
            </a:r>
            <a:endParaRPr lang="en-US" dirty="0"/>
          </a:p>
          <a:p>
            <a:pPr lvl="1"/>
            <a:r>
              <a:rPr lang="en-US" dirty="0"/>
              <a:t>All team members of the presenting teams are required to dress business casual on the day of their presentation. Business casual does not include jeans, sneakers, tennis shoes, hats, coats, hoodies, t-shirts or shirts that are not tucked into pants. Google “what is business casual.”</a:t>
            </a:r>
          </a:p>
          <a:p>
            <a:pPr lvl="1"/>
            <a:r>
              <a:rPr lang="en-US" dirty="0"/>
              <a:t>Although the presentations will be scheduled over the course </a:t>
            </a:r>
            <a:r>
              <a:rPr lang="en-US"/>
              <a:t>of two </a:t>
            </a:r>
            <a:r>
              <a:rPr lang="en-US" dirty="0"/>
              <a:t>meetings, all teams must be prepared to present on the first day scheduled</a:t>
            </a:r>
            <a:r>
              <a:rPr lang="en-US"/>
              <a:t>, Tuesday, January 30.</a:t>
            </a:r>
            <a:endParaRPr lang="en-US" dirty="0"/>
          </a:p>
          <a:p>
            <a:pPr lvl="1"/>
            <a:r>
              <a:rPr lang="en-US" dirty="0"/>
              <a:t>The presentation schedule will be posted on our </a:t>
            </a:r>
            <a:r>
              <a:rPr lang="en-US" dirty="0">
                <a:hlinkClick r:id="rId3"/>
              </a:rPr>
              <a:t>Weekly Schedule</a:t>
            </a:r>
            <a:r>
              <a:rPr lang="en-US" dirty="0"/>
              <a:t> page in the evening </a:t>
            </a:r>
            <a:r>
              <a:rPr lang="en-US"/>
              <a:t>of Monday, January 29.</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625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a:t>
            </a:r>
          </a:p>
          <a:p>
            <a:r>
              <a:rPr lang="en-US" dirty="0"/>
              <a:t>Do not submit screen mockups with platform frames that have shadows. If you start with a platform frame with a shadow, remove the shadow with software like paint.net or </a:t>
            </a:r>
            <a:r>
              <a:rPr lang="en-US"/>
              <a:t>Adobe photoshop.</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13</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a:t>Read and follow the instructions in “Editing Documents and Presentations Using Office 365” of our </a:t>
            </a:r>
            <a:r>
              <a:rPr lang="en-US">
                <a:hlinkClick r:id="rId3"/>
              </a:rPr>
              <a:t>course syllabus</a:t>
            </a:r>
            <a:r>
              <a:rPr lang="en-US"/>
              <a:t>.</a:t>
            </a:r>
          </a:p>
          <a:p>
            <a:pPr lvl="1"/>
            <a:r>
              <a:rPr lang="en-US"/>
              <a:t>You </a:t>
            </a:r>
            <a:r>
              <a:rPr lang="en-US" dirty="0"/>
              <a:t>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January 29.</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“team-kelloggs-project-plan-presentation</a:t>
            </a:r>
            <a:r>
              <a:rPr lang="en-US" dirty="0"/>
              <a:t>.pptx” and </a:t>
            </a:r>
            <a:r>
              <a:rPr lang="en-US"/>
              <a:t>“team-urban-science-project-plan-presentation</a:t>
            </a:r>
            <a:r>
              <a:rPr lang="en-US" dirty="0"/>
              <a:t>.pptx”. Set File Explorer or Finder to show all file extensions to ensure that there are no blanks before the “.pptx” extension as in “team-amazon .pptx”.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Monday, January 29.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January 29.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Spring 2024</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2317</Words>
  <Application>Microsoft Office PowerPoint</Application>
  <PresentationFormat>On-screen Show (4:3)</PresentationFormat>
  <Paragraphs>311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277</cp:revision>
  <dcterms:created xsi:type="dcterms:W3CDTF">2006-08-16T00:00:00Z</dcterms:created>
  <dcterms:modified xsi:type="dcterms:W3CDTF">2024-01-10T19:41:22Z</dcterms:modified>
</cp:coreProperties>
</file>